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65" r:id="rId4"/>
    <p:sldId id="280" r:id="rId5"/>
    <p:sldId id="270" r:id="rId6"/>
    <p:sldId id="281" r:id="rId7"/>
    <p:sldId id="282" r:id="rId8"/>
    <p:sldId id="258" r:id="rId9"/>
    <p:sldId id="268" r:id="rId10"/>
    <p:sldId id="267" r:id="rId11"/>
    <p:sldId id="257" r:id="rId12"/>
    <p:sldId id="260" r:id="rId13"/>
    <p:sldId id="283" r:id="rId14"/>
    <p:sldId id="261" r:id="rId15"/>
    <p:sldId id="271" r:id="rId16"/>
    <p:sldId id="262" r:id="rId17"/>
    <p:sldId id="259" r:id="rId18"/>
    <p:sldId id="279" r:id="rId19"/>
    <p:sldId id="278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59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196C63-7749-45B2-883C-C8BEC54AA5A9}" type="datetimeFigureOut">
              <a:rPr lang="ru-RU" smtClean="0"/>
              <a:t>08.04.2017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C1A2BC-8078-4974-AE04-E0C849EC645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052736"/>
            <a:ext cx="6120680" cy="28083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Практический семинар для родителей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«Развиваемся  играя»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003322"/>
            <a:ext cx="4462264" cy="1371600"/>
          </a:xfrm>
        </p:spPr>
        <p:txBody>
          <a:bodyPr/>
          <a:lstStyle/>
          <a:p>
            <a:pPr algn="r"/>
            <a:r>
              <a:rPr lang="ru-RU" dirty="0" smtClean="0"/>
              <a:t>Подготовила: учитель-логопед Конева </a:t>
            </a:r>
            <a:r>
              <a:rPr lang="ru-RU" dirty="0"/>
              <a:t>Е.Н.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1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b="1" dirty="0" smtClean="0"/>
              <a:t>Развитие </a:t>
            </a:r>
            <a:r>
              <a:rPr lang="ru-RU" b="1" dirty="0"/>
              <a:t>речевого дыхания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«Снег»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«Кораблики»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«Футбол»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«Бульбульки»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«Мыльные пузыри»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«Дудочки»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«Губная гармошка»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«Цветочный магазин»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«Свеча»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F:\для группы\0_a49c4_1ee6ae40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168352" cy="26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44816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Развитие речевого дыхания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110768" cy="533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8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764704"/>
            <a:ext cx="792088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1. 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Массаж ладошек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Это самый простой и универсальный для любого возраста способ развития мелкой моторики. Своим пальцем водите по ладошкам ребенка, гладьте их и массируйте. Свои действия сопровождайте присказкой «Сорока-ворона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».</a:t>
            </a:r>
            <a:endParaRPr lang="ru-RU" sz="1600" dirty="0">
              <a:solidFill>
                <a:srgbClr val="000000"/>
              </a:solidFill>
              <a:latin typeface="Helvetica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2.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 Ладушки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Все с детства знают </a:t>
            </a:r>
            <a:r>
              <a:rPr lang="ru-RU" sz="1600" dirty="0" err="1">
                <a:solidFill>
                  <a:srgbClr val="000000"/>
                </a:solidFill>
                <a:latin typeface="Helvetica"/>
              </a:rPr>
              <a:t>потешку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> «Ладушки-ладушки». Эта игра научит самых маленьких распрямлять пальчики и хлопать в ладоши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endParaRPr lang="ru-RU" sz="1600" dirty="0">
              <a:solidFill>
                <a:srgbClr val="000000"/>
              </a:solidFill>
              <a:latin typeface="Helvetica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3. 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Разрывание бумаги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Это упражнение подходит деткам с 7 месяцев. Дайте малышу несколько листов мягкой цветной бумаги. Он с удовольствием ощупает ее, начнет вертеть в руках и рвать. Это занятие доставит ему несказанное удовольствие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endParaRPr lang="ru-RU" sz="1600" dirty="0">
              <a:solidFill>
                <a:srgbClr val="000000"/>
              </a:solidFill>
              <a:latin typeface="Helvetica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4. 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Перелистывание страниц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После года разрывание бумаги можно заменить перелистыванием страниц какой-нибудь книжки с картинками или журнала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endParaRPr lang="ru-RU" sz="1600" dirty="0">
              <a:solidFill>
                <a:srgbClr val="000000"/>
              </a:solidFill>
              <a:latin typeface="Helvetica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5. 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Бусы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Детям нравится перебирать мелкие предметы, что очень полезно. Поэтому можно надеть на себя какие-нибудь бусы с бусинами различного размера и формы. Ребенок будет с радостью и заинтересованностью перебирать их пальчиками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endParaRPr lang="ru-RU" sz="1600" dirty="0">
              <a:solidFill>
                <a:srgbClr val="000000"/>
              </a:solidFill>
              <a:latin typeface="Helvetica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6. 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Вкладыши-мисочки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Из них можно строить башенки, вкладывать их друг в друга. Эта игра формирует у ребёнка понятие о размере предметов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endParaRPr lang="ru-RU" sz="1600" dirty="0">
              <a:solidFill>
                <a:srgbClr val="000000"/>
              </a:solidFill>
              <a:latin typeface="Helvetica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7. 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Крупы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В миску насыпьте любую крупу и дайте её малышу. Он будет трогать крупу рукой или просыпать её сквозь пальчики. Эта игра хорошо развивает мелкую моторику и тактильные ощущения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endParaRPr lang="ru-RU" sz="1600" dirty="0">
              <a:solidFill>
                <a:srgbClr val="000000"/>
              </a:solidFill>
              <a:latin typeface="Helvetica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8. 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Баночки с крупами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Насыпьте в баночки разные крупы и дайте ребенку по очереди опускать руку в каждую из банок. Так он сможет прощупать разные крупинки и брать их пальчиками. Можно усложнить задачу. На глазах ребенка закопайте какой-нибудь маленький предмет в крупу и дайте ему баночку. Пусть попробует найти этот предмет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endParaRPr lang="ru-RU" sz="1600" dirty="0">
              <a:solidFill>
                <a:srgbClr val="000000"/>
              </a:solidFill>
              <a:latin typeface="Helvetica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9. 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Рисование на песке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Насыпьте на поднос песок. Возьмите пальчик ребенка в свою руку и проведите им по песку. Начать можно с простых фигур – линий, прямоугольника, круга, постепенно усложняя задание.</a:t>
            </a:r>
          </a:p>
          <a:p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мелкой моторики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1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7992888" cy="5544616"/>
          </a:xfrm>
        </p:spPr>
        <p:txBody>
          <a:bodyPr>
            <a:normAutofit fontScale="77500" lnSpcReduction="20000"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10.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 Горошина</a:t>
            </a:r>
            <a:r>
              <a:rPr lang="ru-RU" sz="1800" b="1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Вам понадобятся горошина и баночка со снимающейся крышкой. Покажите ребенку, что сначала надо снять крышку, затем взять горошину пальчиками и положить в баночку, после закрыть крышку. Попросите ребенка проделать те же действия. Не расстраивайтесь, если с первого раза ничего не получится. Покажите малышу всю цепочку действий медленно несколько раз и тогда он обязательно сможет все повторить. Активным деткам эта игра быстро надоедает, в этом случае не нужно их заставлять. Предложите ребенку другую игру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> </a:t>
            </a: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11.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 Завинчивание крышек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Такое простое занятие, как завинчивание и раскручивание крышек банок, бутылок, пузырьков развивает ловкость пальчиков. Предложите вашему малышу сосуды разного размера и формы, это сделает игру более разнообразной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> </a:t>
            </a: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12.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 Застегивание, расстегивание и шнуровка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Для этого упражнения не потребуется никаких дополнительных игрушек. Постепенно включайте ребенка в процесс одевания. Пусть сам застегивает и расстегивает себе пуговицы и молнии. Это не только разовьет движения рук, но и приучит ребенка к самостоятельности. Еще дайте ребенку какой-нибудь ненужный ботинок со шнуровкой, который станет прекрасным тренажером для рук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> </a:t>
            </a: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13. 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Лепка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 err="1">
                <a:solidFill>
                  <a:srgbClr val="000000"/>
                </a:solidFill>
                <a:latin typeface="Helvetica"/>
              </a:rPr>
              <a:t>Лепка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> подходит для детей разного возраста. Для лепки подходят пластилин, глина, тесто. Когда собираетесь что-то испечь, обязательно позовите с собой ребенка. Ему очень понравится мять и раскатывать тесто. К тому же он будет горд, что помогает маме.</a:t>
            </a: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14. 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Рисование и раскрашивание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Очень полезно обводить контур картинок, состоящий из пунктирных линий, а также раскрашивать объекты различной формы. Очень полезно рисовать на вертикальных поверхностях: стене, доске, зеркале. Поэтому желательно повесить малышу специальную доску, чтобы он рисовал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> </a:t>
            </a: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15. 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Собирание мозаик и паззлов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Для детей до 3 лет выбирают паззлы и мозаики с крупными частями. Паззлы также тренируют воображение</a:t>
            </a:r>
            <a:r>
              <a:rPr lang="ru-RU" sz="1600" dirty="0" smtClean="0">
                <a:solidFill>
                  <a:srgbClr val="000000"/>
                </a:solidFill>
                <a:latin typeface="Helvetica"/>
              </a:rPr>
              <a:t>.</a:t>
            </a:r>
            <a:endParaRPr lang="ru-RU" sz="1600" dirty="0">
              <a:solidFill>
                <a:srgbClr val="000000"/>
              </a:solidFill>
              <a:latin typeface="Helvetica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Helvetica"/>
              </a:rPr>
              <a:t>16. </a:t>
            </a:r>
            <a:r>
              <a:rPr lang="ru-RU" sz="1800" b="1" i="1" dirty="0">
                <a:solidFill>
                  <a:srgbClr val="000000"/>
                </a:solidFill>
                <a:latin typeface="Helvetica"/>
              </a:rPr>
              <a:t>Вырезание</a:t>
            </a:r>
            <a:r>
              <a:rPr lang="ru-RU" sz="1600" dirty="0">
                <a:solidFill>
                  <a:srgbClr val="000000"/>
                </a:solidFill>
                <a:latin typeface="Helvetica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Helvetica"/>
              </a:rPr>
            </a:br>
            <a:r>
              <a:rPr lang="ru-RU" sz="1600" dirty="0">
                <a:solidFill>
                  <a:srgbClr val="000000"/>
                </a:solidFill>
                <a:latin typeface="Helvetica"/>
              </a:rPr>
              <a:t>Купите малышу детские ножницы, клей-карандаш, цветную бумагу и картон. Научите его мастерить. Вырезайте картинки, приклеивайте их, делайте снежинки и т.п. Это не только разовьет мелкую моторику, но и пространственное воображение и творческое мышление.</a:t>
            </a:r>
          </a:p>
          <a:p>
            <a:endParaRPr lang="ru-RU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083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67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Речевые </a:t>
            </a:r>
            <a:r>
              <a:rPr lang="ru-RU" dirty="0" smtClean="0"/>
              <a:t>игры с малышами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268760"/>
            <a:ext cx="1872208" cy="261904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052336"/>
            <a:ext cx="2032903" cy="27867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04" y="1173910"/>
            <a:ext cx="1982360" cy="2831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02506"/>
            <a:ext cx="2032903" cy="3006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04" y="3981308"/>
            <a:ext cx="2078944" cy="28766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17477"/>
            <a:ext cx="2071553" cy="281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732696"/>
          </a:xfrm>
        </p:spPr>
        <p:txBody>
          <a:bodyPr>
            <a:normAutofit/>
          </a:bodyPr>
          <a:lstStyle/>
          <a:p>
            <a:r>
              <a:rPr lang="ru-RU" dirty="0" smtClean="0"/>
              <a:t>Игры для развития речи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80728"/>
            <a:ext cx="7759259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F:\для группы\0_8eba1_538c25f9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54" y="4221088"/>
            <a:ext cx="1852309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0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артотеки сайт\Варенье\Готовое\Варень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3747"/>
            <a:ext cx="4248472" cy="333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Игры на кухне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052736"/>
            <a:ext cx="6996608" cy="36004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«Подбери словечко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Приготовь сок»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«Давай искать слова на кухне»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«Вспомним вкусные слова 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угостим друг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друга»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«Один – много»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«Назови ласково»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9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332656"/>
            <a:ext cx="7787208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по дороге в детский сад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122912" cy="534920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Сосчитай»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«Назови одним словом»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Волшебные очки»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«Доскажи словечко»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«Скажи наоборот»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«Цепочка слов»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Проговаривание вместе со взрослым стишков потешек, песенок.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573016"/>
            <a:ext cx="263279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851104" cy="732696"/>
          </a:xfrm>
        </p:spPr>
        <p:txBody>
          <a:bodyPr>
            <a:normAutofit/>
          </a:bodyPr>
          <a:lstStyle/>
          <a:p>
            <a:r>
              <a:rPr lang="ru-RU" dirty="0" smtClean="0"/>
              <a:t>Игра </a:t>
            </a:r>
            <a:r>
              <a:rPr lang="ru-RU" dirty="0" smtClean="0"/>
              <a:t>«Подбери рифму»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Портфель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выронил из рук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Такой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большой на ветке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(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жук)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Шел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лесу шустрый мишка,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него свалилась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(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шишка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в лесу есть злые звери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Запирайте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ночь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(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двери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0" indent="0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– то вечером две мышки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Унесли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Пети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(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книжки)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2626003" cy="26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4245897" cy="46805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супа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салата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…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хлеба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…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молока - …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масла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конфет - ...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сухарей - ...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соли -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сахара - 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3809524" cy="36571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64807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Словообразование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720080"/>
          </a:xfrm>
        </p:spPr>
        <p:txBody>
          <a:bodyPr/>
          <a:lstStyle/>
          <a:p>
            <a:r>
              <a:rPr lang="ru-RU" dirty="0" smtClean="0"/>
              <a:t>                       Предисловие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21602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посеешь, то и пожнёшь.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Корень учения горек, а плоды его сладки.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Умела дитя родить – умей и научить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38" y="3501008"/>
            <a:ext cx="45720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66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242048" cy="368502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0392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2928" cy="50405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Этапы становления детской речи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08720"/>
            <a:ext cx="7848872" cy="532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35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8" y="1786741"/>
            <a:ext cx="7916316" cy="369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" y="1268760"/>
            <a:ext cx="7950189" cy="44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3508" y="40466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Этапы становления детской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7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появления звуков речи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7848872" cy="2217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G:\картотеки сайт\Речевая карта 5-6\картинки\0_11b665_b5eee2c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527870" cy="18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554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Стоит беспокоиться, если…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7776864" cy="348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50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39000" cy="698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нарушения развития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7848871" cy="3957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47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04856" cy="76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Развитие мышц </a:t>
            </a:r>
            <a:r>
              <a:rPr lang="ru-RU" b="1" dirty="0" smtClean="0"/>
              <a:t>речевого </a:t>
            </a:r>
            <a:br>
              <a:rPr lang="ru-RU" b="1" dirty="0" smtClean="0"/>
            </a:br>
            <a:r>
              <a:rPr lang="ru-RU" b="1" dirty="0" smtClean="0"/>
              <a:t>аппарата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7848872" cy="5475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нужно делать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жевать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мясо (а не только сосиски и котлеты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жевать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сырые овощи (редис, морковь,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репа);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лизать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языком с блюдца варенье, сметану, йогурт — для распластывания языка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чистить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зубы (и десны) — это приучает к инородному телу во рту, снижая степень проявления рвотного рефлекса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полоскать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рот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жевать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боковыми зубами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сосать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сухарики из хлеба, булки (соленые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лизать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эскимо.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4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596336" cy="710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мышц речевого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аппарата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4248472" cy="4608512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«Лягушата»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«Бегемотик»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«Хоботок»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«Часики»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«Качели»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«Лошадка»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«Вкусное варенье»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«Футбол»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«Дятел»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F:\для группы\12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28797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880</TotalTime>
  <Words>387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Практический семинар для родителей «Развиваемся  играя»</vt:lpstr>
      <vt:lpstr>                       Предисловие</vt:lpstr>
      <vt:lpstr>Этапы становления детской речи</vt:lpstr>
      <vt:lpstr>Презентация PowerPoint</vt:lpstr>
      <vt:lpstr>последовательность появления звуков речи</vt:lpstr>
      <vt:lpstr>Стоит беспокоиться, если…</vt:lpstr>
      <vt:lpstr>Причины нарушения развития</vt:lpstr>
      <vt:lpstr>Развитие мышц речевого  аппарата </vt:lpstr>
      <vt:lpstr>Развитие мышц речевого  аппарата</vt:lpstr>
      <vt:lpstr>        Развитие речевого дыхания           </vt:lpstr>
      <vt:lpstr>    Развитие речевого дыхания</vt:lpstr>
      <vt:lpstr>Развитие мелкой моторики</vt:lpstr>
      <vt:lpstr>Презентация PowerPoint</vt:lpstr>
      <vt:lpstr> Речевые игры с малышами</vt:lpstr>
      <vt:lpstr>Игры для развития речи</vt:lpstr>
      <vt:lpstr>Игры на кухне</vt:lpstr>
      <vt:lpstr>Игры по дороге в детский сад</vt:lpstr>
      <vt:lpstr>Игра «Подбери рифму»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70</cp:revision>
  <dcterms:created xsi:type="dcterms:W3CDTF">2017-03-20T13:41:45Z</dcterms:created>
  <dcterms:modified xsi:type="dcterms:W3CDTF">2017-04-08T14:50:15Z</dcterms:modified>
</cp:coreProperties>
</file>